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818F559-421C-4DA9-A472-2A2E59823F4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F2111F-913C-48A9-839B-333279E070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pguide.org/mental/generalized_anxiety_disorder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Generalized Anxiety Disorder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Miguel Zamora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chronic worrying, nervousness, and tension</a:t>
            </a:r>
          </a:p>
          <a:p>
            <a:r>
              <a:rPr lang="en-US" dirty="0" smtClean="0"/>
              <a:t>Its like a panic attack but not as bad but last a lot longer.</a:t>
            </a:r>
          </a:p>
          <a:p>
            <a:r>
              <a:rPr lang="en-US" dirty="0" smtClean="0"/>
              <a:t>Like a mix of OCD and Panic Attacks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1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Inability to relax, enjoy quiet time, or be by yourself</a:t>
            </a:r>
          </a:p>
          <a:p>
            <a:r>
              <a:rPr lang="en-US" dirty="0" smtClean="0"/>
              <a:t>    Difficulty concentrating or focusing on things</a:t>
            </a:r>
          </a:p>
          <a:p>
            <a:r>
              <a:rPr lang="en-US" dirty="0" smtClean="0"/>
              <a:t>    Putting things off because you feel overwhelmed</a:t>
            </a:r>
          </a:p>
          <a:p>
            <a:r>
              <a:rPr lang="en-US" dirty="0" smtClean="0"/>
              <a:t>    Avoiding situations that make you anxious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3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   Feeling tense; having muscle tightness or body aches</a:t>
            </a:r>
          </a:p>
          <a:p>
            <a:r>
              <a:rPr lang="en-US" dirty="0" smtClean="0"/>
              <a:t>    Having trouble falling asleep or staying asleep because your mind won’t quit</a:t>
            </a:r>
          </a:p>
          <a:p>
            <a:r>
              <a:rPr lang="en-US" dirty="0" smtClean="0"/>
              <a:t>    Feeling edgy, restless, or jumpy</a:t>
            </a:r>
          </a:p>
          <a:p>
            <a:r>
              <a:rPr lang="en-US" dirty="0" smtClean="0"/>
              <a:t>    Stomach problems, nausea, diarrhea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8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only becomes a problem if you are constantly thinking about the problem.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I</a:t>
            </a:r>
            <a:r>
              <a:rPr lang="en-US" dirty="0" smtClean="0"/>
              <a:t>ts say to keep this issue small. doctors recommend breathing and meditation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4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www.helpguide.org/mental/generalized_anxiety_disorder.htm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8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150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Generalized Anxiety Disorder</vt:lpstr>
      <vt:lpstr>What?</vt:lpstr>
      <vt:lpstr>Symptoms </vt:lpstr>
      <vt:lpstr>Physical Symptoms </vt:lpstr>
      <vt:lpstr>problem?</vt:lpstr>
      <vt:lpstr>Sources </vt:lpstr>
    </vt:vector>
  </TitlesOfParts>
  <Company>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Anxiety Disorder</dc:title>
  <dc:creator>Miguel A. Zamora</dc:creator>
  <cp:lastModifiedBy>Miguel A. Zamora</cp:lastModifiedBy>
  <cp:revision>3</cp:revision>
  <dcterms:created xsi:type="dcterms:W3CDTF">2013-11-14T19:07:30Z</dcterms:created>
  <dcterms:modified xsi:type="dcterms:W3CDTF">2013-11-14T19:35:04Z</dcterms:modified>
</cp:coreProperties>
</file>